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49" autoAdjust="0"/>
  </p:normalViewPr>
  <p:slideViewPr>
    <p:cSldViewPr>
      <p:cViewPr varScale="1">
        <p:scale>
          <a:sx n="106" d="100"/>
          <a:sy n="106" d="100"/>
        </p:scale>
        <p:origin x="11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EC508-324F-42B3-A84A-F039221B2EC2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9136-D08C-4B80-917B-89434078E3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241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4992A59-C208-4776-BBC4-B4E94E9FD256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7E0A1A7-4760-4F2E-A869-000B3E32E31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438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9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9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5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3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7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73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A1A7-4760-4F2E-A869-000B3E32E3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451C-278D-4435-AE49-209155417469}" type="datetimeFigureOut">
              <a:rPr lang="nl-NL" smtClean="0"/>
              <a:pPr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67BB-2E83-4F9E-A210-C98350D808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neuej@hr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chte verbindingslijn 20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 txBox="1">
            <a:spLocks/>
          </p:cNvSpPr>
          <p:nvPr/>
        </p:nvSpPr>
        <p:spPr bwMode="auto">
          <a:xfrm>
            <a:off x="1619672" y="332656"/>
            <a:ext cx="7524328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10538"/>
                </a:solidFill>
                <a:effectLst/>
                <a:uLnTx/>
                <a:uFillTx/>
                <a:latin typeface="Verdana" pitchFamily="34" charset="0"/>
                <a:ea typeface="ヒラギノ角ゴ Pro W3" charset="-128"/>
                <a:cs typeface="Verdana"/>
              </a:rPr>
              <a:t> </a:t>
            </a:r>
          </a:p>
        </p:txBody>
      </p:sp>
      <p:sp>
        <p:nvSpPr>
          <p:cNvPr id="23" name="Titel 1"/>
          <p:cNvSpPr txBox="1">
            <a:spLocks/>
          </p:cNvSpPr>
          <p:nvPr/>
        </p:nvSpPr>
        <p:spPr bwMode="auto">
          <a:xfrm>
            <a:off x="1691680" y="332656"/>
            <a:ext cx="745232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10538"/>
                </a:solidFill>
                <a:effectLst/>
                <a:uLnTx/>
                <a:uFillTx/>
                <a:latin typeface="Verdana" pitchFamily="34" charset="0"/>
                <a:ea typeface="ヒラギノ角ゴ Pro W3" charset="-128"/>
                <a:cs typeface="Verdana"/>
              </a:rPr>
              <a:t>Peer review</a:t>
            </a:r>
          </a:p>
        </p:txBody>
      </p:sp>
      <p:pic>
        <p:nvPicPr>
          <p:cNvPr id="1026" name="Picture 2" descr="https://62e528761d0685343e1c-f3d1b99a743ffa4142d9d7f1978d9686.ssl.cf2.rackcdn.com/files/50774/width668/vtgbsqtx-14024492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56" y="1700808"/>
            <a:ext cx="63627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733488" y="6571012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err="1" smtClean="0"/>
              <a:t>Evelyne</a:t>
            </a:r>
            <a:r>
              <a:rPr lang="nl-NL" sz="1100" dirty="0" smtClean="0"/>
              <a:t> van der Neut | </a:t>
            </a:r>
            <a:r>
              <a:rPr lang="nl-NL" sz="1100" dirty="0" smtClean="0">
                <a:hlinkClick r:id="rId4"/>
              </a:rPr>
              <a:t>neuej@hr.nl</a:t>
            </a:r>
            <a:r>
              <a:rPr lang="nl-NL" sz="1100" dirty="0" smtClean="0"/>
              <a:t> | 15 februari 2016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Feedback geven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Positief/negatief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Tip en top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Sandwich</a:t>
            </a:r>
          </a:p>
          <a:p>
            <a:r>
              <a:rPr lang="nl-NL" dirty="0" smtClean="0"/>
              <a:t>Ik-ik-jij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‘Ik merk dat... Dat doet met mij... Wat vind jij daarvan?’</a:t>
            </a:r>
          </a:p>
          <a:p>
            <a:r>
              <a:rPr lang="nl-NL" dirty="0" smtClean="0"/>
              <a:t>Objectief/subjectief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 smtClean="0"/>
              <a:t>‘Je schrijft... Dat klinkt alsof... Is dat ook wat jij bedoelt?’</a:t>
            </a:r>
          </a:p>
        </p:txBody>
      </p:sp>
    </p:spTree>
    <p:extLst>
      <p:ext uri="{BB962C8B-B14F-4D97-AF65-F5344CB8AC3E}">
        <p14:creationId xmlns:p14="http://schemas.microsoft.com/office/powerpoint/2010/main" val="15483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Feedback ontvangen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Schiet niet in de verdediging </a:t>
            </a:r>
            <a:endParaRPr lang="nl-NL" dirty="0"/>
          </a:p>
          <a:p>
            <a:pPr lvl="2"/>
            <a:r>
              <a:rPr lang="nl-NL" dirty="0" smtClean="0"/>
              <a:t>want (goede) feedback is geen aanval</a:t>
            </a:r>
            <a:endParaRPr lang="nl-NL" sz="1600" dirty="0" smtClean="0"/>
          </a:p>
          <a:p>
            <a:r>
              <a:rPr lang="nl-NL" sz="2800" dirty="0" smtClean="0"/>
              <a:t>Vraag door </a:t>
            </a:r>
          </a:p>
          <a:p>
            <a:pPr lvl="2"/>
            <a:r>
              <a:rPr lang="nl-NL" sz="2000" dirty="0" smtClean="0"/>
              <a:t>verduidelijking van de feedback</a:t>
            </a:r>
          </a:p>
          <a:p>
            <a:r>
              <a:rPr lang="nl-NL" sz="2800" dirty="0" smtClean="0"/>
              <a:t>Vraag </a:t>
            </a:r>
            <a:r>
              <a:rPr lang="nl-NL" sz="2800" dirty="0" err="1" smtClean="0"/>
              <a:t>feedforward</a:t>
            </a:r>
            <a:r>
              <a:rPr lang="nl-NL" sz="2800" dirty="0" smtClean="0"/>
              <a:t> </a:t>
            </a:r>
          </a:p>
          <a:p>
            <a:pPr lvl="2"/>
            <a:r>
              <a:rPr lang="nl-NL" sz="2000" dirty="0" smtClean="0"/>
              <a:t>tips voor verbetering</a:t>
            </a:r>
          </a:p>
        </p:txBody>
      </p:sp>
    </p:spTree>
    <p:extLst>
      <p:ext uri="{BB962C8B-B14F-4D97-AF65-F5344CB8AC3E}">
        <p14:creationId xmlns:p14="http://schemas.microsoft.com/office/powerpoint/2010/main" val="16186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Hardop denken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Vorm duo’s</a:t>
            </a:r>
          </a:p>
          <a:p>
            <a:endParaRPr lang="nl-NL" sz="2800" dirty="0" smtClean="0"/>
          </a:p>
          <a:p>
            <a:r>
              <a:rPr lang="nl-NL" dirty="0" smtClean="0"/>
              <a:t>Lees de tekst van je medestudent</a:t>
            </a:r>
          </a:p>
          <a:p>
            <a:r>
              <a:rPr lang="nl-NL" dirty="0" smtClean="0"/>
              <a:t>Zeg hardop wat je denkt</a:t>
            </a:r>
          </a:p>
          <a:p>
            <a:r>
              <a:rPr lang="nl-NL" sz="2800" dirty="0" smtClean="0"/>
              <a:t>De schrijver luistert en maakt aantekeningen</a:t>
            </a:r>
          </a:p>
          <a:p>
            <a:endParaRPr lang="nl-NL" dirty="0"/>
          </a:p>
          <a:p>
            <a:r>
              <a:rPr lang="nl-NL" sz="2800" dirty="0" smtClean="0"/>
              <a:t>Wissel van rol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32010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Rondschrijven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800" dirty="0" smtClean="0"/>
              <a:t>Vorm groepen van vier</a:t>
            </a:r>
          </a:p>
          <a:p>
            <a:pPr marL="400050" lvl="1" indent="0">
              <a:buNone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Geef je tekst aan een medestudent</a:t>
            </a:r>
          </a:p>
          <a:p>
            <a:pPr marL="400050" lvl="1" indent="0">
              <a:buNone/>
            </a:pPr>
            <a:endParaRPr lang="nl-NL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dirty="0" smtClean="0"/>
              <a:t>Ronde 1: geef commentaar op </a:t>
            </a:r>
            <a:r>
              <a:rPr lang="nl-NL" b="1" dirty="0" smtClean="0"/>
              <a:t>formulering</a:t>
            </a:r>
          </a:p>
          <a:p>
            <a:pPr marL="400050" lvl="1" indent="0">
              <a:buNone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Geef de tekst door</a:t>
            </a:r>
          </a:p>
          <a:p>
            <a:r>
              <a:rPr lang="nl-NL" dirty="0" smtClean="0"/>
              <a:t>Ronde 2: geef commentaar op </a:t>
            </a:r>
            <a:r>
              <a:rPr lang="nl-NL" b="1" dirty="0" smtClean="0"/>
              <a:t>opbouw</a:t>
            </a:r>
          </a:p>
          <a:p>
            <a:pPr marL="400050" lvl="1" indent="0">
              <a:buNone/>
            </a:pP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Geef de tekst door</a:t>
            </a:r>
          </a:p>
          <a:p>
            <a:r>
              <a:rPr lang="nl-NL" sz="2800" dirty="0" smtClean="0"/>
              <a:t>Ronde 3: geef commentaar op </a:t>
            </a:r>
            <a:r>
              <a:rPr lang="nl-NL" sz="2800" b="1" dirty="0" smtClean="0"/>
              <a:t>inhoud/volledigheid</a:t>
            </a:r>
          </a:p>
          <a:p>
            <a:pPr marL="400050" lvl="1" indent="0">
              <a:buNone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Geef de tekst terug</a:t>
            </a:r>
          </a:p>
          <a:p>
            <a:pPr marL="400050" lvl="1" indent="0">
              <a:buNone/>
            </a:pPr>
            <a:endParaRPr lang="nl-NL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NL" sz="2800" dirty="0" smtClean="0"/>
              <a:t>Vraag door naar het commentaar van je medestudenten</a:t>
            </a:r>
          </a:p>
          <a:p>
            <a:r>
              <a:rPr lang="nl-NL" sz="2800" dirty="0" smtClean="0"/>
              <a:t>Maak aantekeningen</a:t>
            </a:r>
          </a:p>
          <a:p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4231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Een schrijver centraal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Vorm groepen</a:t>
            </a:r>
            <a:endParaRPr lang="nl-NL" dirty="0" smtClean="0"/>
          </a:p>
          <a:p>
            <a:r>
              <a:rPr lang="nl-NL" sz="2800" dirty="0" smtClean="0"/>
              <a:t>Een van jullie staat centraal en vertelt</a:t>
            </a:r>
          </a:p>
          <a:p>
            <a:pPr lvl="1"/>
            <a:r>
              <a:rPr lang="nl-NL" sz="2000" dirty="0" smtClean="0"/>
              <a:t>hoe hij/zij het schrijven heeft aangepakt;</a:t>
            </a:r>
          </a:p>
          <a:p>
            <a:pPr lvl="1"/>
            <a:r>
              <a:rPr lang="nl-NL" sz="2000" dirty="0" smtClean="0"/>
              <a:t>welke problemen hij/zij is tegengekomen;</a:t>
            </a:r>
          </a:p>
          <a:p>
            <a:pPr lvl="1"/>
            <a:r>
              <a:rPr lang="nl-NL" sz="2000" dirty="0" smtClean="0"/>
              <a:t>hoe hij/zij deze problemen heeft opgelost;</a:t>
            </a:r>
          </a:p>
          <a:p>
            <a:pPr lvl="1"/>
            <a:r>
              <a:rPr lang="nl-NL" sz="2000" dirty="0" smtClean="0"/>
              <a:t>welke problemen nog steeds bestaan.</a:t>
            </a:r>
          </a:p>
          <a:p>
            <a:r>
              <a:rPr lang="nl-NL" dirty="0" smtClean="0"/>
              <a:t>De groep geeft tips </a:t>
            </a:r>
          </a:p>
          <a:p>
            <a:r>
              <a:rPr lang="nl-NL" dirty="0" smtClean="0"/>
              <a:t>Bespreek met de schrijver welke tips hij/zij gaat overnemen en welke niet</a:t>
            </a:r>
          </a:p>
        </p:txBody>
      </p:sp>
    </p:spTree>
    <p:extLst>
      <p:ext uri="{BB962C8B-B14F-4D97-AF65-F5344CB8AC3E}">
        <p14:creationId xmlns:p14="http://schemas.microsoft.com/office/powerpoint/2010/main" val="39509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Een tekst centraal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Klassikaal</a:t>
            </a:r>
          </a:p>
          <a:p>
            <a:r>
              <a:rPr lang="nl-NL" dirty="0" smtClean="0"/>
              <a:t>Een tekst wordt op het scherm getoond</a:t>
            </a:r>
          </a:p>
          <a:p>
            <a:r>
              <a:rPr lang="nl-NL" dirty="0" smtClean="0"/>
              <a:t>Bekijk de criteria voor de opdracht</a:t>
            </a:r>
          </a:p>
          <a:p>
            <a:r>
              <a:rPr lang="nl-NL" dirty="0" smtClean="0"/>
              <a:t>Maak opmerkingen bij de getoonde tekst</a:t>
            </a:r>
          </a:p>
          <a:p>
            <a:r>
              <a:rPr lang="nl-NL" dirty="0" smtClean="0"/>
              <a:t>De schrijver kiest welke opmerkingen hij/zij gaat gebruiken</a:t>
            </a:r>
          </a:p>
          <a:p>
            <a:r>
              <a:rPr lang="nl-NL" dirty="0" smtClean="0"/>
              <a:t>Maak zelf aantekeningen voor je eigen tekst</a:t>
            </a:r>
          </a:p>
        </p:txBody>
      </p:sp>
    </p:spTree>
    <p:extLst>
      <p:ext uri="{BB962C8B-B14F-4D97-AF65-F5344CB8AC3E}">
        <p14:creationId xmlns:p14="http://schemas.microsoft.com/office/powerpoint/2010/main" val="28093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6841133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rgbClr val="B10538"/>
                </a:solidFill>
                <a:latin typeface="Verdana" pitchFamily="34" charset="0"/>
              </a:rPr>
              <a:t>Ranking the </a:t>
            </a:r>
            <a:r>
              <a:rPr lang="nl-NL" sz="2800" b="1" dirty="0" err="1" smtClean="0">
                <a:solidFill>
                  <a:srgbClr val="B10538"/>
                </a:solidFill>
                <a:latin typeface="Verdana" pitchFamily="34" charset="0"/>
              </a:rPr>
              <a:t>texts</a:t>
            </a:r>
            <a:endParaRPr lang="nl-NL" sz="2800" b="1" dirty="0" smtClean="0">
              <a:solidFill>
                <a:srgbClr val="B10538"/>
              </a:solidFill>
              <a:latin typeface="Verdana" pitchFamily="34" charset="0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691680" y="1268760"/>
            <a:ext cx="6840760" cy="0"/>
          </a:xfrm>
          <a:prstGeom prst="line">
            <a:avLst/>
          </a:prstGeom>
          <a:ln w="12700" cap="sq">
            <a:solidFill>
              <a:srgbClr val="B105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Vorm groepen van vier of vijf</a:t>
            </a:r>
          </a:p>
          <a:p>
            <a:r>
              <a:rPr lang="nl-NL" dirty="0" smtClean="0"/>
              <a:t>Maak een rangorde van jullie teksten</a:t>
            </a:r>
          </a:p>
          <a:p>
            <a:r>
              <a:rPr lang="nl-NL" dirty="0" smtClean="0"/>
              <a:t>Noteer de criteria waarop jullie beoordelen</a:t>
            </a:r>
          </a:p>
          <a:p>
            <a:r>
              <a:rPr lang="nl-NL" dirty="0" smtClean="0"/>
              <a:t>Presenteer de rangorde en de criteria aan </a:t>
            </a:r>
            <a:r>
              <a:rPr lang="nl-NL" smtClean="0"/>
              <a:t>de klas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042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ard powerpoint RAC.pptx" id="{D6457D76-4545-492A-8476-EFE70E540869}" vid="{BEF68BE5-34F6-49D1-A966-6A47BB30CB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D97AFB8ED4C4AAA6C3569F896C6E5" ma:contentTypeVersion="2" ma:contentTypeDescription="Create a new document." ma:contentTypeScope="" ma:versionID="17561b71c84f99ac396569e226d30fcd">
  <xsd:schema xmlns:xsd="http://www.w3.org/2001/XMLSchema" xmlns:xs="http://www.w3.org/2001/XMLSchema" xmlns:p="http://schemas.microsoft.com/office/2006/metadata/properties" xmlns:ns2="523b19a2-fc52-42dc-ac0a-36a03397407d" targetNamespace="http://schemas.microsoft.com/office/2006/metadata/properties" ma:root="true" ma:fieldsID="ef004b12bab718f7d8eee13aabc0f203" ns2:_="">
    <xsd:import namespace="523b19a2-fc52-42dc-ac0a-36a0339740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b19a2-fc52-42dc-ac0a-36a0339740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2F67EF-1CEC-451E-8182-014E2B87A6C1}"/>
</file>

<file path=customXml/itemProps2.xml><?xml version="1.0" encoding="utf-8"?>
<ds:datastoreItem xmlns:ds="http://schemas.openxmlformats.org/officeDocument/2006/customXml" ds:itemID="{B4CF9639-F878-4331-A05C-0BDE0494A261}"/>
</file>

<file path=customXml/itemProps3.xml><?xml version="1.0" encoding="utf-8"?>
<ds:datastoreItem xmlns:ds="http://schemas.openxmlformats.org/officeDocument/2006/customXml" ds:itemID="{4815F8C9-E401-4547-91D6-384358D8A9C8}"/>
</file>

<file path=docProps/app.xml><?xml version="1.0" encoding="utf-8"?>
<Properties xmlns="http://schemas.openxmlformats.org/officeDocument/2006/extended-properties" xmlns:vt="http://schemas.openxmlformats.org/officeDocument/2006/docPropsVTypes">
  <Template>Template powerpoint RAC</Template>
  <TotalTime>0</TotalTime>
  <Words>286</Words>
  <Application>Microsoft Office PowerPoint</Application>
  <PresentationFormat>Diavoorstelling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ヒラギノ角ゴ Pro W3</vt:lpstr>
      <vt:lpstr>Office-thema</vt:lpstr>
      <vt:lpstr>PowerPoint-presentatie</vt:lpstr>
      <vt:lpstr>Feedback geven</vt:lpstr>
      <vt:lpstr>Feedback ontvangen</vt:lpstr>
      <vt:lpstr>Hardop denken</vt:lpstr>
      <vt:lpstr>Rondschrijven</vt:lpstr>
      <vt:lpstr>Een schrijver centraal</vt:lpstr>
      <vt:lpstr>Een tekst centraal</vt:lpstr>
      <vt:lpstr>Ranking the texts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Meulenhof, C.C.M.P. van de</dc:creator>
  <cp:lastModifiedBy>Neut, E.J. van der</cp:lastModifiedBy>
  <cp:revision>11</cp:revision>
  <cp:lastPrinted>2016-02-17T09:13:27Z</cp:lastPrinted>
  <dcterms:created xsi:type="dcterms:W3CDTF">2015-12-01T12:31:28Z</dcterms:created>
  <dcterms:modified xsi:type="dcterms:W3CDTF">2016-02-17T09:25:38Z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0x010100019D97AFB8ED4C4AAA6C3569F896C6E5</vt:lpwstr>
  </property>
</Properties>
</file>